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A2ED8CE-2F90-4EF2-8E44-AB012821EAFE}"/>
    <pc:docChg chg="custSel modSld">
      <pc:chgData name="Narelle Wheaton" userId="6e1b2b30-480e-4f91-806b-6735d5b9e446" providerId="ADAL" clId="{AA2ED8CE-2F90-4EF2-8E44-AB012821EAFE}" dt="2023-06-14T06:29:31.963" v="20" actId="404"/>
      <pc:docMkLst>
        <pc:docMk/>
      </pc:docMkLst>
      <pc:sldChg chg="modSp mod">
        <pc:chgData name="Narelle Wheaton" userId="6e1b2b30-480e-4f91-806b-6735d5b9e446" providerId="ADAL" clId="{AA2ED8CE-2F90-4EF2-8E44-AB012821EAFE}" dt="2023-06-14T06:29:16.835" v="17" actId="1076"/>
        <pc:sldMkLst>
          <pc:docMk/>
          <pc:sldMk cId="2861338256" sldId="256"/>
        </pc:sldMkLst>
        <pc:spChg chg="mod">
          <ac:chgData name="Narelle Wheaton" userId="6e1b2b30-480e-4f91-806b-6735d5b9e446" providerId="ADAL" clId="{AA2ED8CE-2F90-4EF2-8E44-AB012821EAFE}" dt="2023-06-14T06:29:16.835" v="17" actId="1076"/>
          <ac:spMkLst>
            <pc:docMk/>
            <pc:sldMk cId="2861338256" sldId="256"/>
            <ac:spMk id="3" creationId="{8EE0EC15-33ED-4314-A968-F6951054AA02}"/>
          </ac:spMkLst>
        </pc:spChg>
      </pc:sldChg>
      <pc:sldChg chg="modSp mod">
        <pc:chgData name="Narelle Wheaton" userId="6e1b2b30-480e-4f91-806b-6735d5b9e446" providerId="ADAL" clId="{AA2ED8CE-2F90-4EF2-8E44-AB012821EAFE}" dt="2023-06-14T06:29:21.423" v="18" actId="404"/>
        <pc:sldMkLst>
          <pc:docMk/>
          <pc:sldMk cId="2778304083" sldId="257"/>
        </pc:sldMkLst>
        <pc:spChg chg="mod">
          <ac:chgData name="Narelle Wheaton" userId="6e1b2b30-480e-4f91-806b-6735d5b9e446" providerId="ADAL" clId="{AA2ED8CE-2F90-4EF2-8E44-AB012821EAFE}" dt="2023-06-14T06:29:21.423" v="18" actId="404"/>
          <ac:spMkLst>
            <pc:docMk/>
            <pc:sldMk cId="2778304083" sldId="257"/>
            <ac:spMk id="3" creationId="{8EE0EC15-33ED-4314-A968-F6951054AA02}"/>
          </ac:spMkLst>
        </pc:spChg>
      </pc:sldChg>
      <pc:sldChg chg="modSp mod">
        <pc:chgData name="Narelle Wheaton" userId="6e1b2b30-480e-4f91-806b-6735d5b9e446" providerId="ADAL" clId="{AA2ED8CE-2F90-4EF2-8E44-AB012821EAFE}" dt="2023-06-14T06:29:24.837" v="19" actId="404"/>
        <pc:sldMkLst>
          <pc:docMk/>
          <pc:sldMk cId="3975109242" sldId="258"/>
        </pc:sldMkLst>
        <pc:spChg chg="mod">
          <ac:chgData name="Narelle Wheaton" userId="6e1b2b30-480e-4f91-806b-6735d5b9e446" providerId="ADAL" clId="{AA2ED8CE-2F90-4EF2-8E44-AB012821EAFE}" dt="2023-06-14T06:29:24.837" v="19" actId="404"/>
          <ac:spMkLst>
            <pc:docMk/>
            <pc:sldMk cId="3975109242" sldId="258"/>
            <ac:spMk id="3" creationId="{8EE0EC15-33ED-4314-A968-F6951054AA02}"/>
          </ac:spMkLst>
        </pc:spChg>
      </pc:sldChg>
      <pc:sldChg chg="modSp mod">
        <pc:chgData name="Narelle Wheaton" userId="6e1b2b30-480e-4f91-806b-6735d5b9e446" providerId="ADAL" clId="{AA2ED8CE-2F90-4EF2-8E44-AB012821EAFE}" dt="2023-06-14T06:29:31.963" v="20" actId="404"/>
        <pc:sldMkLst>
          <pc:docMk/>
          <pc:sldMk cId="327660246" sldId="259"/>
        </pc:sldMkLst>
        <pc:spChg chg="mod">
          <ac:chgData name="Narelle Wheaton" userId="6e1b2b30-480e-4f91-806b-6735d5b9e446" providerId="ADAL" clId="{AA2ED8CE-2F90-4EF2-8E44-AB012821EAFE}" dt="2023-06-14T06:29:31.963" v="20" actId="404"/>
          <ac:spMkLst>
            <pc:docMk/>
            <pc:sldMk cId="327660246" sldId="259"/>
            <ac:spMk id="3" creationId="{8EE0EC15-33ED-4314-A968-F6951054AA0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2B6EA-8EFF-4795-8780-7DDF28C567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5A31CF-833E-477D-A6E8-B2387A01F9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943744-217B-4810-8D95-F968A54CA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7242F6-A33F-498F-8FCC-63B1E4A8A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31C855-AC15-4A64-AB79-9DB60578D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0342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CA374-38EE-4135-A437-3C0F2A7BD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575822-AB9A-4C0D-8F19-B8161D1756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1FCEB-BCE3-4642-9543-28FD22850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9A4C2-0BB8-468A-8763-B0280DD586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B2E597-1770-40DE-B61B-737EE32F2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5325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E99A64-FA9A-48AD-A05F-5D79467A0F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3D8125-B8FD-4FEE-AE8A-3BDB0DA575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429656-648C-4B97-8499-E0856693B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F73E14-C1CB-498F-8627-790891930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A95013-C2C5-4CE9-B2AA-7811FD6C4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494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94A75-9675-4D53-B0C4-7A1AD5382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B83EE2-C499-4674-9028-4FB596FD07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F2E44-DB33-4A57-A4B9-4FE5AB831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78615-0135-4D61-92C6-26C83F9B0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2AB1C-C37B-420B-B0E0-D4B68F747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4637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0D2B5-5B34-4DC0-B292-807199607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5E0E0-62C0-46B4-B955-E7B5CEEE43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E3A0D6-4AB6-4ECB-8554-7E30BB646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06564-BAA7-423D-864A-18924DDC5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0A40F6-3208-4477-9125-10E4ADD19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4981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FCF02-035C-4D54-B8A7-450E8BB1E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1DA25-ED6D-43C0-A683-63CF3E8B71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FEC785-38DF-437D-B2B5-B2213EA7CC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021A79-EC80-4155-BF4B-CCC728ED3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7CB1FC-DC61-466F-9EC1-F672FD662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72B953-B42B-453B-925D-73FC92968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3645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7758A-E66C-44D3-BFB5-2125028BE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FADB1D-8002-4947-B1F7-43FDCAD45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E5FF14-FC9E-4622-80AE-9797411C2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363F69-3AC1-4CD1-852B-B6DD7E0817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03105-7812-4A6C-9C8B-FC1087216F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BD5DC6-CB23-43E1-8BA8-31E704924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20E4B3-B164-435D-834F-769902622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A08D09-C298-48BD-BDFA-D1919C6DD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98283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0CDC4-45DF-4688-B3D7-BD648793B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3FABAC-7911-45EA-9B4F-9D60E4108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C50539-40DD-495A-8A93-9C41CC44D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22D83F-9B90-4C55-BF74-4C5158F43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4322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396BA1-FD4F-4989-B2DC-32389F263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38C7E1-2B35-4F99-8DFB-6400C53C6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32D274-DFD6-4E65-BB6B-A70A0E625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488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46256-E029-4537-8B81-FC3F56750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B782C-375F-41B6-AF64-78E40AB70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929701-A40E-4686-9C0D-037C17A379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350E34-F840-4F64-A2F3-F01537938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8B4AA-FD31-48BF-9FFE-570828706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DD5E9A-31FB-4942-BB14-1695CD1B7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8153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05E81-D061-4DC0-8837-42D3BCC27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543512-1F42-49FB-B30B-FF9463A938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BCFBD2-854B-420F-A419-D8DEDEF0DA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E9E233-9245-4962-A220-3E8A4EF23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F84FC2-AEB3-4CD5-9D04-F90A7BB26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5DD545-5C16-4B4A-809E-5C07F26AC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7186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5974B6-BB56-4AF3-B713-0F0CF49CE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998F8B-E5D5-4414-AE1E-4115216408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28310B-0E44-4758-92FF-168E005BE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6FA22-5048-4149-8DC7-F43888BA5D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0ED19-6B49-419B-B0F8-B7B8DCCE24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1730F-6BA8-4655-90D3-604FE4FD3C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B84D0-761A-4E73-A302-E482F803E2A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1647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EE0EC15-33ED-4314-A968-F6951054AA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66937"/>
            <a:ext cx="9144000" cy="2524125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Now the day is over,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Night is drawing nigh,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Shadows of the evening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Steal across the sky.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338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EE0EC15-33ED-4314-A968-F6951054AA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0054"/>
            <a:ext cx="9144000" cy="271789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the darkness gathers,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Stars begin to peep,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Birds and beasts and flowers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Soon will be asleep.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304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EE0EC15-33ED-4314-A968-F6951054AA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3117"/>
            <a:ext cx="9144000" cy="269176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sz="2000" dirty="0">
                <a:solidFill>
                  <a:schemeClr val="bg1"/>
                </a:solidFill>
              </a:rPr>
              <a:t>e </a:t>
            </a:r>
            <a:r>
              <a:rPr lang="en-US" sz="2000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give the weary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Calm and sweet repose;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Thy tenderest blessing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their eyelids close.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109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EE0EC15-33ED-4314-A968-F6951054AA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4409"/>
            <a:ext cx="9144000" cy="270918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the morning wakens,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may I arise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Pure and fresh and sinless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Thy holy eyes.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823098-5F07-4A54-953D-BE3F1B6577AB}"/>
              </a:ext>
            </a:extLst>
          </p:cNvPr>
          <p:cNvSpPr txBox="1"/>
          <p:nvPr/>
        </p:nvSpPr>
        <p:spPr>
          <a:xfrm>
            <a:off x="304800" y="5741351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3152720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Sabine Baring-Gould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27660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135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2022-10-18T07:39:41Z</dcterms:created>
  <dcterms:modified xsi:type="dcterms:W3CDTF">2023-06-14T06:29:32Z</dcterms:modified>
</cp:coreProperties>
</file>